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3" d="100"/>
          <a:sy n="93" d="100"/>
        </p:scale>
        <p:origin x="-96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9B318D8-D1F9-477B-BF39-C2A88DD5C74C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A374D44-15E5-462D-8073-1979E3D220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FAF418-F080-42A9-BFB5-08C7A8FB756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B71AC-95CF-4BDB-9877-16DE58DD89FF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2DD4-A493-448F-BEC7-B5F9848E14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23739-0A3E-4888-BFF1-F8BE32472680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EC6A5-57A5-47FC-B605-F15A63D31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4A5B9-66C6-4410-A500-F49D9DE36ECC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3A460-684F-4CB8-96E2-427B765EC7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E7274-03F6-4DD1-B081-F895A38C45B2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76D95-39B1-4BBE-9806-BEF0168774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7148D-8830-4F44-AB43-FF74D1313713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3EDB9-4BDE-4E39-B50E-A1040887FA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B8955-5726-499C-A47E-DDC77DA52F76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AD595-F1DE-41BE-80A4-2E6203CB05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D580D-C945-41E5-9AF0-C2DB54CCC800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BC08-CE41-422A-A33F-BD9B532CA0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28BE6-BD01-492B-A2C3-7AEFBF235451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69AEA-2042-4786-BBDF-D79F4C5CBA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FB163-BCE1-424D-9507-3C4052A7E5F5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0CABC-5548-45C8-9B94-EA1C17DA77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841F5-4CD0-4F63-A7C3-58D986642F11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23C2D-13D0-418E-8FAB-E789060BF6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F8D82-0912-4AC8-808C-FB0AB08AAB9C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9E233-3F11-47FE-8D65-948C192CF4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7016F2A-6AA1-493D-B32E-F3961FE07563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E4704E2-F0CC-489E-955C-2DBBA45A38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827088" y="1628775"/>
            <a:ext cx="7772400" cy="504825"/>
          </a:xfrm>
        </p:spPr>
        <p:txBody>
          <a:bodyPr/>
          <a:lstStyle/>
          <a:p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Типовое архитектурное решение открытого торгового места №14</a:t>
            </a:r>
            <a:br>
              <a:rPr lang="ru-RU" sz="1200" smtClean="0">
                <a:latin typeface="Times New Roman" pitchFamily="18" charset="0"/>
                <a:cs typeface="Times New Roman" pitchFamily="18" charset="0"/>
              </a:rPr>
            </a:br>
            <a:endParaRPr lang="ru-RU" sz="12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4213" y="404813"/>
            <a:ext cx="1079500" cy="360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39" name="TextBox 6"/>
          <p:cNvSpPr txBox="1">
            <a:spLocks noChangeArrowheads="1"/>
          </p:cNvSpPr>
          <p:nvPr/>
        </p:nvSpPr>
        <p:spPr bwMode="auto">
          <a:xfrm>
            <a:off x="5508625" y="115888"/>
            <a:ext cx="33115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cs typeface="Times New Roman" pitchFamily="18" charset="0"/>
              </a:rPr>
              <a:t> Приложение № 26</a:t>
            </a:r>
          </a:p>
          <a:p>
            <a:pPr algn="r"/>
            <a:r>
              <a:rPr lang="ru-RU" sz="140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Борисоглебского городского округа                                                                                                                                                   Воронежской области                                                                                                                                                                                   от 03.10.2017г. № 2367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4213" y="1052513"/>
            <a:ext cx="12954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1188" y="2060575"/>
            <a:ext cx="865187" cy="144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84213" y="2133600"/>
            <a:ext cx="935037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84213" y="2060575"/>
            <a:ext cx="1079500" cy="144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344" name="Рисунок 10" descr="1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16113"/>
            <a:ext cx="8964613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611188" y="2060575"/>
            <a:ext cx="1008062" cy="73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21</Words>
  <Application>Microsoft Office PowerPoint</Application>
  <PresentationFormat>Экран (4:3)</PresentationFormat>
  <Paragraphs>4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Calibri</vt:lpstr>
      <vt:lpstr>Arial</vt:lpstr>
      <vt:lpstr>Times New Roman</vt:lpstr>
      <vt:lpstr>Тема Office</vt:lpstr>
      <vt:lpstr>Типовое архитектурное решение открытого торгового места №14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ChernavtcevaAI</dc:creator>
  <cp:lastModifiedBy>**</cp:lastModifiedBy>
  <cp:revision>8</cp:revision>
  <dcterms:created xsi:type="dcterms:W3CDTF">2017-09-13T10:55:41Z</dcterms:created>
  <dcterms:modified xsi:type="dcterms:W3CDTF">2017-10-04T12:03:57Z</dcterms:modified>
</cp:coreProperties>
</file>